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309" r:id="rId3"/>
    <p:sldId id="290" r:id="rId4"/>
    <p:sldId id="292" r:id="rId5"/>
    <p:sldId id="293" r:id="rId6"/>
    <p:sldId id="300" r:id="rId7"/>
    <p:sldId id="294" r:id="rId8"/>
    <p:sldId id="310" r:id="rId9"/>
  </p:sldIdLst>
  <p:sldSz cx="9144000" cy="5143500" type="screen16x9"/>
  <p:notesSz cx="6833870" cy="9979025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华文中宋" panose="02010600040101010101" pitchFamily="2" charset="-122"/>
      <p:regular r:id="rId18"/>
    </p:embeddedFont>
    <p:embeddedFont>
      <p:font typeface="仿宋_GB2312" panose="02010609030101010101" pitchFamily="49" charset="-122"/>
      <p:regular r:id="rId19"/>
    </p:embeddedFont>
    <p:embeddedFont>
      <p:font typeface="隶书" panose="02010509060101010101" pitchFamily="49" charset="-122"/>
      <p:regular r:id="rId20"/>
    </p:embeddedFont>
    <p:embeddedFont>
      <p:font typeface="微软雅黑" panose="020B0503020204020204" pitchFamily="34" charset="-122"/>
      <p:regular r:id="rId21"/>
    </p:embeddedFont>
    <p:embeddedFont>
      <p:font typeface="方正书宋繁体" panose="03000509000000000000" charset="-122"/>
      <p:regular r:id="rId22"/>
    </p:embeddedFont>
  </p:embeddedFontLst>
  <p:custDataLst>
    <p:tags r:id="rId2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gs" Target="tags/tag1.xml"/><Relationship Id="rId22" Type="http://schemas.openxmlformats.org/officeDocument/2006/relationships/font" Target="fonts/font9.fntdata"/><Relationship Id="rId21" Type="http://schemas.openxmlformats.org/officeDocument/2006/relationships/font" Target="fonts/font8.fntdata"/><Relationship Id="rId20" Type="http://schemas.openxmlformats.org/officeDocument/2006/relationships/font" Target="fonts/font7.fntdata"/><Relationship Id="rId2" Type="http://schemas.openxmlformats.org/officeDocument/2006/relationships/theme" Target="theme/theme1.xml"/><Relationship Id="rId19" Type="http://schemas.openxmlformats.org/officeDocument/2006/relationships/font" Target="fonts/font6.fntdata"/><Relationship Id="rId18" Type="http://schemas.openxmlformats.org/officeDocument/2006/relationships/font" Target="fonts/font5.fntdata"/><Relationship Id="rId17" Type="http://schemas.openxmlformats.org/officeDocument/2006/relationships/font" Target="fonts/font4.fntdata"/><Relationship Id="rId16" Type="http://schemas.openxmlformats.org/officeDocument/2006/relationships/font" Target="fonts/font3.fntdata"/><Relationship Id="rId15" Type="http://schemas.openxmlformats.org/officeDocument/2006/relationships/font" Target="fonts/font2.fntdata"/><Relationship Id="rId14" Type="http://schemas.openxmlformats.org/officeDocument/2006/relationships/font" Target="fonts/font1.fntdata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